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313" r:id="rId2"/>
    <p:sldId id="314" r:id="rId3"/>
    <p:sldId id="1988" r:id="rId4"/>
    <p:sldId id="1990" r:id="rId5"/>
    <p:sldId id="1867" r:id="rId6"/>
    <p:sldId id="1170" r:id="rId7"/>
    <p:sldId id="259" r:id="rId8"/>
    <p:sldId id="1991" r:id="rId9"/>
    <p:sldId id="1993" r:id="rId10"/>
    <p:sldId id="1994" r:id="rId11"/>
    <p:sldId id="1995" r:id="rId12"/>
    <p:sldId id="1992" r:id="rId13"/>
    <p:sldId id="1997" r:id="rId14"/>
    <p:sldId id="1998" r:id="rId15"/>
    <p:sldId id="1999" r:id="rId16"/>
    <p:sldId id="2000" r:id="rId17"/>
    <p:sldId id="2001" r:id="rId18"/>
    <p:sldId id="2002" r:id="rId19"/>
    <p:sldId id="1996" r:id="rId20"/>
    <p:sldId id="2006" r:id="rId21"/>
    <p:sldId id="2007" r:id="rId22"/>
    <p:sldId id="2008" r:id="rId23"/>
    <p:sldId id="2010" r:id="rId24"/>
    <p:sldId id="2011" r:id="rId25"/>
    <p:sldId id="2012" r:id="rId26"/>
    <p:sldId id="2013" r:id="rId27"/>
    <p:sldId id="2014" r:id="rId28"/>
    <p:sldId id="2003" r:id="rId29"/>
    <p:sldId id="2004" r:id="rId30"/>
    <p:sldId id="2016" r:id="rId31"/>
    <p:sldId id="2017" r:id="rId32"/>
    <p:sldId id="2015" r:id="rId33"/>
    <p:sldId id="2005" r:id="rId34"/>
    <p:sldId id="2018" r:id="rId35"/>
    <p:sldId id="2019" r:id="rId36"/>
    <p:sldId id="2020" r:id="rId37"/>
    <p:sldId id="2021" r:id="rId38"/>
    <p:sldId id="2022" r:id="rId39"/>
    <p:sldId id="2023" r:id="rId40"/>
    <p:sldId id="2024" r:id="rId41"/>
    <p:sldId id="2025" r:id="rId42"/>
    <p:sldId id="2026" r:id="rId43"/>
    <p:sldId id="2027" r:id="rId44"/>
    <p:sldId id="2028" r:id="rId45"/>
    <p:sldId id="2029" r:id="rId46"/>
    <p:sldId id="2030" r:id="rId47"/>
    <p:sldId id="2031" r:id="rId48"/>
    <p:sldId id="203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988"/>
            <p14:sldId id="1990"/>
            <p14:sldId id="1867"/>
          </p14:sldIdLst>
        </p14:section>
        <p14:section name="1장" id="{C12A002C-81EB-477F-B4DE-8AA4480ED4CB}">
          <p14:sldIdLst>
            <p14:sldId id="1170"/>
            <p14:sldId id="259"/>
            <p14:sldId id="1991"/>
            <p14:sldId id="1993"/>
            <p14:sldId id="1994"/>
            <p14:sldId id="1995"/>
            <p14:sldId id="1992"/>
            <p14:sldId id="1997"/>
            <p14:sldId id="1998"/>
            <p14:sldId id="1999"/>
            <p14:sldId id="2000"/>
            <p14:sldId id="2001"/>
            <p14:sldId id="2002"/>
            <p14:sldId id="1996"/>
            <p14:sldId id="2006"/>
            <p14:sldId id="2007"/>
            <p14:sldId id="2008"/>
            <p14:sldId id="2010"/>
            <p14:sldId id="2011"/>
            <p14:sldId id="2012"/>
            <p14:sldId id="2013"/>
            <p14:sldId id="2014"/>
            <p14:sldId id="2003"/>
            <p14:sldId id="2004"/>
            <p14:sldId id="2016"/>
            <p14:sldId id="2017"/>
            <p14:sldId id="2015"/>
            <p14:sldId id="2005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2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71" d="100"/>
          <a:sy n="71" d="100"/>
        </p:scale>
        <p:origin x="96" y="247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2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553998"/>
          </a:xfrm>
        </p:spPr>
        <p:txBody>
          <a:bodyPr/>
          <a:lstStyle/>
          <a:p>
            <a:pPr algn="r"/>
            <a:r>
              <a:rPr lang="ko-KR" altLang="en-US" sz="3000" dirty="0" smtClean="0"/>
              <a:t>합성의 </a:t>
            </a:r>
            <a:r>
              <a:rPr lang="ko-KR" altLang="en-US" sz="3000" dirty="0"/>
              <a:t>기본</a:t>
            </a:r>
            <a:r>
              <a:rPr lang="en-US" altLang="ko-KR" sz="3000" dirty="0"/>
              <a:t>,</a:t>
            </a:r>
            <a:r>
              <a:rPr lang="ko-KR" altLang="en-US" sz="3000" dirty="0"/>
              <a:t> 레이어와 채널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20C569-6F11-4537-B097-850C672E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73" y="1113496"/>
            <a:ext cx="6419727" cy="5268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9584AE3-57DF-45F3-8A3A-1918EBF1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543" y="1113496"/>
            <a:ext cx="1927810" cy="38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889D144-B300-4BD0-B584-2E23F927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12" y="1781773"/>
            <a:ext cx="6877654" cy="2010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5094199-E177-4E1B-8065-634180CE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15" y="1502640"/>
            <a:ext cx="1927810" cy="38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1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75DA03B-7269-4C83-9021-56FE2558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99" y="1542363"/>
            <a:ext cx="6807001" cy="371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736211" y="553380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BA0FE85-4045-4C28-BB26-F12BDD7E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11" y="1518488"/>
            <a:ext cx="6719577" cy="3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40194" y="566856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43C5F7-0A68-46E8-8FE4-5040660D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94" y="1485527"/>
            <a:ext cx="6911612" cy="37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3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BE997BA-2A56-4D32-BA36-13AECD58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00" y="1331738"/>
            <a:ext cx="6774399" cy="4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7DC49B4-4B41-415E-A21E-C2D234A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99" y="1351100"/>
            <a:ext cx="7213501" cy="39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3020574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43A7B78-E374-4DAA-ABE8-A1C52350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74" y="833939"/>
            <a:ext cx="6266835" cy="54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00871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78C029-D818-4401-AE41-17CB0E74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71" y="1492525"/>
            <a:ext cx="6990258" cy="37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9CD7F73-3E40-45B8-91BD-615EE93C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41" y="1358981"/>
            <a:ext cx="7612517" cy="36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8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레이어의 모든 것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레이어 기초 이해하기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레이어 이해하기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활용하기</a:t>
            </a:r>
          </a:p>
          <a:p>
            <a:r>
              <a:rPr lang="ko-KR" altLang="ko-KR" sz="2400" dirty="0"/>
              <a:t>레이어를 자유자재로 사용하고 관리하기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선택하고 이름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 레이어 만들고 레이어 그룹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복사하고 삭제하기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순서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[Background] </a:t>
            </a:r>
            <a:r>
              <a:rPr lang="ko-KR" altLang="ko-KR" sz="2400" dirty="0"/>
              <a:t>레이어를 일반 레이어로 전환하기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합치기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숨기기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CDFEBB0-7585-4895-8337-780BE8DB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28" y="1437601"/>
            <a:ext cx="7446899" cy="4336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D79B041-0673-4278-B045-78E54FC0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" y="1360599"/>
            <a:ext cx="2561350" cy="29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8969FC-F28F-4F31-8B30-62D8CEA4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24" y="842980"/>
            <a:ext cx="6282151" cy="5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8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C465587-28A3-43CF-8CF4-FACBBD50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89" y="1797033"/>
            <a:ext cx="6470200" cy="3263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DDC0A3-9967-4F91-9490-FB1F283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867576"/>
            <a:ext cx="3764607" cy="5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548EFF4-58BA-4C5F-872E-EA22F4CF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830456"/>
            <a:ext cx="6070599" cy="60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0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C89DD7-4000-4756-989D-290BB777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34" y="920255"/>
            <a:ext cx="7205525" cy="879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49F9EDF-23A7-4C89-8B82-9E688242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46" y="2006706"/>
            <a:ext cx="2659122" cy="23392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F00326E-CB33-4FAF-B415-D973FFA5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38" y="2006706"/>
            <a:ext cx="2669118" cy="2339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50F1E90-F522-4052-96C6-2A36FDFBE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00" y="1996709"/>
            <a:ext cx="2669118" cy="234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C782237-EE00-4B55-8A3C-3F15AC62E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46" y="4467264"/>
            <a:ext cx="2659122" cy="2340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0E4D87B-822E-468B-AF24-241E6F538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1" y="4467264"/>
            <a:ext cx="2679115" cy="23392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C9C4BAB-A803-470E-A449-D6CC77728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529" y="4467264"/>
            <a:ext cx="2669118" cy="23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5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CCB2DC4-4C90-4433-A9BA-E5A82FD7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8" y="1559270"/>
            <a:ext cx="2552381" cy="1380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63E3C60-7A44-4190-86C0-6FE1FE3E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78" y="1559270"/>
            <a:ext cx="2561905" cy="1390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1E64D65-1F14-4901-A8BE-213B455F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1559270"/>
            <a:ext cx="2523809" cy="1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6A62BF1-929E-40B3-A213-B63C8C518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410" y="1559270"/>
            <a:ext cx="2514286" cy="1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C98D4F8-D7BC-4304-A276-99A01C7A6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2" y="3917779"/>
            <a:ext cx="2542857" cy="1390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1F51158-A28A-4E77-8721-92EE18F2B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478" y="3939659"/>
            <a:ext cx="2552381" cy="1390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9EEFEEF-290F-4E31-A96D-536C70EB1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992" y="3913017"/>
            <a:ext cx="2552381" cy="1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E82F990-2CB4-49E4-9C0E-34F6F8EEE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9506" y="3917779"/>
            <a:ext cx="2552381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74726D-6457-4310-9C90-6FCC9D48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2" y="1559270"/>
            <a:ext cx="2552381" cy="1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31C23FE-CD2A-40E4-9972-E745DD33E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45" y="1559270"/>
            <a:ext cx="2552381" cy="1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9FA866F-538C-4CBE-9EB2-CD08F7991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278" y="1559270"/>
            <a:ext cx="2542857" cy="1628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13346AB-9F37-4F35-B0F9-8DBBF83EA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387" y="1559270"/>
            <a:ext cx="2542857" cy="1638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7BA2898-41CC-4311-AC8A-E0A935C1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2" y="3898731"/>
            <a:ext cx="2542857" cy="1419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EA235662-002B-4360-91A1-C64A9545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5645" y="3870158"/>
            <a:ext cx="2533333" cy="1428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C24CC104-C5FD-4842-9365-68BEB7DC1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992" y="3867912"/>
            <a:ext cx="2533333" cy="1428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8E66DB7-FC85-4526-8807-CBE09895C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2339" y="3867911"/>
            <a:ext cx="2533333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6EC97C4-3027-462C-9B93-BABAC74C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1" y="1559270"/>
            <a:ext cx="2542857" cy="1428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5EC6DB7-BBE0-44E8-BF91-EAAE0328D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45" y="1559270"/>
            <a:ext cx="2533333" cy="1428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1D7734D-F3DF-48FD-BD7E-F6D919BD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1" y="1571302"/>
            <a:ext cx="2533333" cy="14285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9F8902B-50C7-4037-B2C6-948F05C00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101" y="1559270"/>
            <a:ext cx="2533333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3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3044249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5233654-A710-4F5A-8A7D-5CA2AFFE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49" y="856272"/>
            <a:ext cx="6103501" cy="51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897143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1B8CA75-B503-4374-A2E9-8737F3DF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43" y="892137"/>
            <a:ext cx="6397713" cy="51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1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400" dirty="0"/>
              <a:t>[Layers] </a:t>
            </a:r>
            <a:r>
              <a:rPr lang="ko-KR" altLang="ko-KR" sz="2400" dirty="0"/>
              <a:t>패널</a:t>
            </a:r>
          </a:p>
          <a:p>
            <a:r>
              <a:rPr lang="en-US" altLang="ko-KR" sz="2400" dirty="0"/>
              <a:t>[Layers] </a:t>
            </a:r>
            <a:r>
              <a:rPr lang="ko-KR" altLang="ko-KR" sz="2400" dirty="0"/>
              <a:t>패널 팝업 메뉴</a:t>
            </a:r>
          </a:p>
          <a:p>
            <a:r>
              <a:rPr lang="ko-KR" altLang="ko-KR" sz="2400" dirty="0"/>
              <a:t>레이어 </a:t>
            </a:r>
            <a:r>
              <a:rPr lang="ko-KR" altLang="ko-KR" sz="2400" dirty="0" err="1"/>
              <a:t>블렌딩</a:t>
            </a:r>
            <a:r>
              <a:rPr lang="ko-KR" altLang="ko-KR" sz="2400" dirty="0"/>
              <a:t> 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흰색을 투명하게 하는</a:t>
            </a:r>
            <a:r>
              <a:rPr lang="en-US" altLang="ko-KR" sz="2400" dirty="0"/>
              <a:t> Multiply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검은색을 투명하게 하는</a:t>
            </a:r>
            <a:r>
              <a:rPr lang="en-US" altLang="ko-KR" sz="2400" dirty="0"/>
              <a:t> Screen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선명도를 높이는</a:t>
            </a:r>
            <a:r>
              <a:rPr lang="en-US" altLang="ko-KR" sz="2400" dirty="0"/>
              <a:t> Overlay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빛을 더 강하게 표현하는</a:t>
            </a:r>
            <a:r>
              <a:rPr lang="en-US" altLang="ko-KR" sz="2400" dirty="0"/>
              <a:t> Color Dodge </a:t>
            </a:r>
            <a:r>
              <a:rPr lang="ko-KR" altLang="ko-KR" sz="2400" dirty="0"/>
              <a:t>모드</a:t>
            </a:r>
          </a:p>
          <a:p>
            <a:r>
              <a:rPr lang="ko-KR" altLang="ko-KR" sz="2400" dirty="0"/>
              <a:t>레이어 스타일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스타일 자유자재로 활용하기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69700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3072902" y="644235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F91CC27-1745-461D-8726-B1C1ABA2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02" y="937656"/>
            <a:ext cx="6046195" cy="5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1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864617" y="580725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241CB0D-9EE7-405D-8B6A-848CFD38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17" y="1304267"/>
            <a:ext cx="6462766" cy="40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5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4EBA451-5642-42E4-940D-C8F35B56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26" y="1596262"/>
            <a:ext cx="7425748" cy="2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3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969481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8F71AB-DE9C-42FB-89B0-A6D8B0E9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48" y="1028548"/>
            <a:ext cx="6912765" cy="10862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1AAF985-DE7D-432F-B8CD-4C7F09D6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81" y="2106924"/>
            <a:ext cx="6415151" cy="41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350C47-57CB-49B6-A3D2-EBF6A42D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22" y="1259272"/>
            <a:ext cx="2304911" cy="201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96FB98F-0A85-43B9-B73C-F25AB96E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36" y="1828309"/>
            <a:ext cx="2523809" cy="1085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0C0ECBA-ACB7-4E93-B6BD-2080AC35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64" y="1828309"/>
            <a:ext cx="2533333" cy="108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0430937-1AA7-40DB-BBA6-730B1424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614" y="1828309"/>
            <a:ext cx="2533333" cy="1085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381AE2-50F8-4048-A427-1ED6EA228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64" y="1828309"/>
            <a:ext cx="2533333" cy="1085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9380DD7-47CC-4255-AC0E-AE1AE368A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12" y="3281083"/>
            <a:ext cx="2533333" cy="1085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B5795AE-71C9-4978-BE9A-042B34FED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331" y="3336896"/>
            <a:ext cx="2533333" cy="1085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4D470FB-AE13-4BF9-8F61-1A9ECC67A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613" y="3324432"/>
            <a:ext cx="2533333" cy="1085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2A6356B-A806-410F-9A5E-C42565422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8988" y="3324432"/>
            <a:ext cx="2523809" cy="1085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2EA313A-8045-4CA8-9820-DB6F5E22D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959" y="4733857"/>
            <a:ext cx="2514286" cy="1085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DF0DF42-3A95-4CC4-A7C6-8645145E47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3763" y="4733857"/>
            <a:ext cx="2514286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5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5D65BE-4E88-4C3D-93B9-05BFC2BF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08" y="1590839"/>
            <a:ext cx="7854184" cy="26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6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3A6BCC9-B3E8-4491-9680-82DCBCB9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21" y="915682"/>
            <a:ext cx="9449321" cy="56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3139216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EA23547-EED4-4D4B-BD4A-5D6D2DB0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16" y="775924"/>
            <a:ext cx="6627191" cy="61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0B88C20-82EB-42E5-956F-8EF482A1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86" y="897520"/>
            <a:ext cx="7790122" cy="58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1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88608E-2E5C-4482-9273-F6A257F5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78" y="868748"/>
            <a:ext cx="9219244" cy="57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ko-KR" sz="2400" dirty="0"/>
              <a:t>레이어 마스크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마스크 적용하기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클리핑</a:t>
            </a:r>
            <a:r>
              <a:rPr lang="ko-KR" altLang="ko-KR" sz="2400" dirty="0"/>
              <a:t> 마스크 적용하기</a:t>
            </a:r>
          </a:p>
          <a:p>
            <a:r>
              <a:rPr lang="ko-KR" altLang="ko-KR" sz="2400" dirty="0"/>
              <a:t>조정 레이어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조정 레이어 활용하기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조정 레이어 다루기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스마트 오브젝트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스마트 오브젝트 활용하기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스마트 오브젝트 다루기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22558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69B7B12-C81B-452E-9C77-417DCE04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1" y="845147"/>
            <a:ext cx="8814943" cy="1709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7C146C5-CC70-48BD-B27E-17DA1712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24" y="2650016"/>
            <a:ext cx="8011996" cy="41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2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FCF6AC3-AE32-49E7-AE05-E19C23A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589475"/>
            <a:ext cx="9702857" cy="41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2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09739" y="609244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A5D4DD-8442-43B9-A5F9-0C87FFF1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39" y="1275696"/>
            <a:ext cx="6972522" cy="44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1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채널 기초 이해하기</a:t>
            </a:r>
          </a:p>
        </p:txBody>
      </p:sp>
    </p:spTree>
    <p:extLst>
      <p:ext uri="{BB962C8B-B14F-4D97-AF65-F5344CB8AC3E}">
        <p14:creationId xmlns:p14="http://schemas.microsoft.com/office/powerpoint/2010/main" val="31383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E809CA7-32C7-45A5-9A1A-4A79849E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267166"/>
            <a:ext cx="10248046" cy="4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98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40A9D9-2947-4584-AE27-1D2BD0D5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5" y="1243672"/>
            <a:ext cx="7438874" cy="3812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651F8FF-1E40-4AED-929D-EE9F5CB9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41" y="1617332"/>
            <a:ext cx="2589363" cy="2117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7B9A928-2EDB-4C3B-9841-382773A8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841" y="3977660"/>
            <a:ext cx="2589364" cy="21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94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88597" y="625381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EF7B663-B4EE-4597-B0BF-82A64C62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40" y="1010264"/>
            <a:ext cx="6956320" cy="1096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D11E615-F7B1-45F0-A899-D659F649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2106707"/>
            <a:ext cx="5748301" cy="36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01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58224" y="59938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52FF19-3E46-4E29-97D2-9F09352E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97" y="906180"/>
            <a:ext cx="9486143" cy="1474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7C7739-1684-46CF-BA57-CDDE1BE0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71" y="2092113"/>
            <a:ext cx="8653037" cy="4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66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841308" y="5264358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A2288CD-1CB3-4794-B855-1359D632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60" y="1024805"/>
            <a:ext cx="10698296" cy="1637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0EDB9BC-262F-4377-95A4-D6E053E5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92" y="2226814"/>
            <a:ext cx="9892070" cy="37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4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20029" y="2038351"/>
            <a:ext cx="78826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채널의 모든 것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채널 기초 이해하기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채널의 중요한 역할</a:t>
            </a:r>
          </a:p>
          <a:p>
            <a:r>
              <a:rPr lang="en-US" altLang="ko-KR" sz="2400" dirty="0"/>
              <a:t>[Channels] </a:t>
            </a:r>
            <a:r>
              <a:rPr lang="ko-KR" altLang="ko-KR" sz="2400" dirty="0"/>
              <a:t>패널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색상 채널을 이용하여 </a:t>
            </a:r>
            <a:r>
              <a:rPr lang="ko-KR" altLang="ko-KR" sz="2400" dirty="0" err="1"/>
              <a:t>채널별</a:t>
            </a:r>
            <a:r>
              <a:rPr lang="ko-KR" altLang="ko-KR" sz="2400" dirty="0"/>
              <a:t>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컬러 모드 변경하고 채널 확인하기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알파 채널을 이용하여 사진 일부만 흑백으로 만들기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레이어의 모든 것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레이어 기초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9E15671-9312-4BD5-B109-7E8194B7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36" y="885014"/>
            <a:ext cx="6903528" cy="5358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FAF9CF-3A80-41EA-B4E9-B1851E1B8647}"/>
              </a:ext>
            </a:extLst>
          </p:cNvPr>
          <p:cNvSpPr txBox="1"/>
          <p:nvPr/>
        </p:nvSpPr>
        <p:spPr>
          <a:xfrm>
            <a:off x="2644236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584B81C-515E-48AA-B480-E9963C97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35" y="1971545"/>
            <a:ext cx="7148730" cy="26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EAC9494-CE29-4040-83E5-0705442A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51" y="843285"/>
            <a:ext cx="6259898" cy="59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20837</TotalTime>
  <Words>576</Words>
  <Application>Microsoft Office PowerPoint</Application>
  <PresentationFormat>와이드스크린</PresentationFormat>
  <Paragraphs>106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합성의 기본, 레이어와 채널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PowerPoint 프레젠테이션</vt:lpstr>
      <vt:lpstr>LESSON 02 채널의 모든 것</vt:lpstr>
      <vt:lpstr>LESSON 02 채널의 모든 것</vt:lpstr>
      <vt:lpstr>LESSON 02 채널의 모든 것</vt:lpstr>
      <vt:lpstr>LESSON 02 채널의 모든 것</vt:lpstr>
      <vt:lpstr>LESSON 02 채널의 모든 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1176</cp:revision>
  <dcterms:created xsi:type="dcterms:W3CDTF">2012-11-28T05:21:39Z</dcterms:created>
  <dcterms:modified xsi:type="dcterms:W3CDTF">2021-01-13T20:41:04Z</dcterms:modified>
</cp:coreProperties>
</file>